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https://threejs.org/" TargetMode="External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-9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3177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晋升答辩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89822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2022入B站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50353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专修虚拟人赛道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33199" y="512552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133142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99686" y="5108853"/>
            <a:ext cx="205978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KiXis Genrate</a:t>
            </a:r>
            <a:endParaRPr lang="en-US" sz="2187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44686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自我评估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70368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648903" y="57244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专职于虚拟人技术赛道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648903" y="6204823"/>
            <a:ext cx="45552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专注于虚拟人技术赛道的发展和应用。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570368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37195" y="57244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不拘泥于渲染引擎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8037195" y="6204823"/>
            <a:ext cx="45552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灵活运用各种渲染引擎，不受限于特定技术。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主要成果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44265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业务为切入点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13622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每次转型逻辑讲顺，核心挑战是性能优化。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19650" y="3644265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2D虚拟姬开播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4819650" y="4213622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全年用户从5000人到1.8w人的增长。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307" y="3644265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用户虚拟形象1.5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01307" y="4213622"/>
            <a:ext cx="22320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截止8个月，实现1550W营收。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82964" y="3644265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用户虚拟形象2.0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382964" y="4213622"/>
            <a:ext cx="223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性能优化，效果媲美Unity引擎，实现低端机从11fps稳定在30fps。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457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为什么做？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188601" y="3873341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为什么做面捕升级？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面捕效果一般，第三方效果不能定制化升级，降本增效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4672965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为什么做云日志分析系统？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提高用户体验，缩短客服-产品-开发-用户的沟通成本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194441"/>
            <a:ext cx="66269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为什么做3D Unity虚拟人？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22069"/>
            <a:ext cx="4542115" cy="1295400"/>
          </a:xfrm>
          <a:prstGeom prst="roundRect">
            <a:avLst>
              <a:gd name="adj" fmla="val 771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2990" y="34518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2D用户增长瓶颈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2990" y="3932277"/>
            <a:ext cx="40825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需要寻求破圈，达到更高的业务营收。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3222069"/>
            <a:ext cx="4542115" cy="1295400"/>
          </a:xfrm>
          <a:prstGeom prst="roundRect">
            <a:avLst>
              <a:gd name="adj" fmla="val 771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27276" y="3451860"/>
            <a:ext cx="31727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用Unity因为更熟悉和了解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27276" y="3932277"/>
            <a:ext cx="40825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实现轻量级渲染，进粉。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4739640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62990" y="4969431"/>
            <a:ext cx="2865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为什么做虚拟形象2.0？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62990" y="5449848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小电视形象不满足主播高度自定义需求，人形虚拟形象，玩法自由度更高。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11132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遇到挑战 - 什么原因导致升级，什么原因导致业务增长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9103" y="2833330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2621220" y="323463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9" name="Shape 6"/>
          <p:cNvSpPr/>
          <p:nvPr/>
        </p:nvSpPr>
        <p:spPr>
          <a:xfrm>
            <a:off x="2121277" y="30069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299871" y="3048595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593306" y="30555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虚拟2D开播面捕升级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593306" y="3535918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解决了面捕效果左右眼失效，点云识别率更高。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1220" y="47369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14" name="Shape 11"/>
          <p:cNvSpPr/>
          <p:nvPr/>
        </p:nvSpPr>
        <p:spPr>
          <a:xfrm>
            <a:off x="2121277" y="45092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284393" y="4550926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593306" y="4557832"/>
            <a:ext cx="64347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Unity虚拟人Demo的问题？ - 包体瘦身，怎么做的？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593306" y="5038249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解决了Unity虚拟人Demo的包体瘦身问题。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621220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19" name="Shape 16"/>
          <p:cNvSpPr/>
          <p:nvPr/>
        </p:nvSpPr>
        <p:spPr>
          <a:xfrm>
            <a:off x="2121277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282250" y="6053257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593306" y="6060162"/>
            <a:ext cx="30991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用户虚拟形象1.5性能优化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593306" y="6540579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移动端3D webgl渲染能力对齐Unity渲染效果。</a:t>
            </a:r>
            <a:endParaRPr lang="en-US" sz="17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7942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虚拟2D开播面捕升级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932992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5995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面捕效果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7992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解决了面捕效果左右眼失效，点云识别率更高。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68" y="3932992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45995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Unity虚拟人Demo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507992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包体瘦身，怎么做的？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8665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Unity分析工具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014186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用户虚拟形象1.5性能优化是必须的，否则会导致用户覆盖率和营收下降。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974902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移动端3D webgl渲染能力对齐Unity渲染效果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419124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机型分级策略以CPU评分作为主要分级依据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863346"/>
            <a:ext cx="465081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模型加载优化使用KTX2压缩纹理和GLB（GLTF）格式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662970"/>
            <a:ext cx="465081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使用Draco压缩算法对网格数据进行压缩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806" y="3064193"/>
            <a:ext cx="5006221" cy="3128843"/>
          </a:xfrm>
          <a:prstGeom prst="rect">
            <a:avLst/>
          </a:prstGeom>
        </p:spPr>
      </p:pic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76970"/>
            <a:ext cx="62886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用户虚拟形象2.0性能优化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50459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为什么2.0还需要优化？因为1.5是简单的小电视。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10991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人形虚拟形象的能力更大更复杂，有捏脸系统，换装系统，妆容系统，骨骼动画系统。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390953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性能开销指数级上升，低端机11fps。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4353758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使用google devtools分析工具，查看峰值帧，每帧主要耗时，挑选性价比更高的来优化。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88601" y="515338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解决了vuejs+threejs性能问题，每帧大约可以节省 20ms。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88601" y="5597604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动画优化把BS动画改为骨骼动画，矩阵运算，去除动画中大量无用的 Track，动画消耗的帧耗时从 4ms 降低为 0.2ms。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88601" y="639722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解决了threejs mv pass即Motion Vector内存泄漏，animation mixer。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5705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杂点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9576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用户虚拟形象1.5技术选型和兼容性测试，压力测试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390108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技术选型，对比了laya-cocos-threejs-巴比龙，最后选择了</a:t>
            </a:r>
            <a:pPr indent="0" marL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three.js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，为什么？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50639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压测流程-主要使用跨晚特效弹幕或者拜年祭流量回放进行测试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511171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压测指标 - 主要从稳定性、CPU占用、内存占用、FPS、温度等多个指标评价，并据此调整分级策略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571702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数据测试良好</a:t>
            </a:r>
            <a:endParaRPr lang="en-US" sz="1750" dirty="0"/>
          </a:p>
        </p:txBody>
      </p:sp>
      <p:pic>
        <p:nvPicPr>
          <p:cNvPr id="10" name="Image 0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2024-03-18T14:41:23Z</dcterms:created>
  <dcterms:modified xsi:type="dcterms:W3CDTF">2024-03-18T14:41:23Z</dcterms:modified>
</cp:coreProperties>
</file>